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9.jpeg" ContentType="image/jpeg"/>
  <Override PartName="/ppt/media/image12.jpeg" ContentType="image/jpeg"/>
  <Override PartName="/ppt/media/image13.jpeg" ContentType="image/jpeg"/>
  <Override PartName="/ppt/media/image16.png" ContentType="image/png"/>
  <Override PartName="/ppt/media/image15.jpeg" ContentType="image/jpeg"/>
  <Override PartName="/ppt/media/image14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10.jpeg" ContentType="image/jpeg"/>
  <Override PartName="/ppt/media/image7.jpeg" ContentType="image/jpeg"/>
  <Override PartName="/ppt/media/image11.jpeg" ContentType="image/jpeg"/>
  <Override PartName="/ppt/media/image8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1BEA76C-FE42-4CFF-A7E0-D15361FEBBF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4080" cy="2313720"/>
          </a:xfrm>
          <a:prstGeom prst="rect">
            <a:avLst/>
          </a:prstGeom>
          <a:ln w="0">
            <a:noFill/>
          </a:ln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2760" cy="26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4"/>
          </p:nvPr>
        </p:nvSpPr>
        <p:spPr>
          <a:xfrm>
            <a:off x="6905520" y="6513480"/>
            <a:ext cx="5282640" cy="34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C990620-ADE4-4FA6-BC45-C6B3EFB10526}" type="slidenum"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 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2 строки +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disk.skbkontur.ru/index.php/s/LmPn9emYF7MeNf9" TargetMode="External"/><Relationship Id="rId2" Type="http://schemas.openxmlformats.org/officeDocument/2006/relationships/slideLayout" Target="../slideLayouts/slideLayout2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используем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4751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Шрифт для заголовков – </a:t>
            </a:r>
            <a:r>
              <a:rPr b="0" lang="ru-RU" sz="2000" spc="-1" strike="noStrike" u="sng">
                <a:solidFill>
                  <a:schemeClr val="accent3"/>
                </a:solidFill>
                <a:uFillTx/>
                <a:latin typeface="Lab Grotesque K"/>
                <a:ea typeface="Arial"/>
                <a:hlinkClick r:id="rId1"/>
              </a:rPr>
              <a:t>скачать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Не в заголовках используем –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Lab Grotesque K Regular (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Основной текст)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Основные цвета – 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Дополнительные цвета темы можем использовать для графиков и сценариев, где нужно показать сравнение с 2-мя и более цветами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Прямоугольник 3"/>
          <p:cNvSpPr/>
          <p:nvPr/>
        </p:nvSpPr>
        <p:spPr>
          <a:xfrm>
            <a:off x="3179520" y="2277000"/>
            <a:ext cx="359280" cy="359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chemeClr val="lt1"/>
              </a:solidFill>
              <a:latin typeface="Lab Grotesque K"/>
              <a:ea typeface="Arial"/>
            </a:endParaRPr>
          </a:p>
        </p:txBody>
      </p:sp>
      <p:sp>
        <p:nvSpPr>
          <p:cNvPr id="37" name="Прямоугольник 4"/>
          <p:cNvSpPr/>
          <p:nvPr/>
        </p:nvSpPr>
        <p:spPr>
          <a:xfrm>
            <a:off x="3647880" y="2277000"/>
            <a:ext cx="359280" cy="3592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chemeClr val="lt1"/>
              </a:solidFill>
              <a:latin typeface="Lab Grotesque K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/>
          </p:nvPr>
        </p:nvSpPr>
        <p:spPr>
          <a:xfrm>
            <a:off x="623520" y="2242800"/>
            <a:ext cx="10944360" cy="3990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3520" y="173880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115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623520" y="1845000"/>
            <a:ext cx="5832000" cy="4535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9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9560" cy="685728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2000" cy="1223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5832000" cy="4607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9560" cy="685728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2000" cy="115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/>
          </p:nvPr>
        </p:nvSpPr>
        <p:spPr>
          <a:xfrm>
            <a:off x="62244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2352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343080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343188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2836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/>
          </p:nvPr>
        </p:nvSpPr>
        <p:spPr>
          <a:xfrm>
            <a:off x="622944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/>
          </p:nvPr>
        </p:nvSpPr>
        <p:spPr>
          <a:xfrm>
            <a:off x="9015120" y="3102840"/>
            <a:ext cx="2521080" cy="1718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8"/>
          <p:cNvSpPr>
            <a:spLocks noGrp="1"/>
          </p:cNvSpPr>
          <p:nvPr>
            <p:ph/>
          </p:nvPr>
        </p:nvSpPr>
        <p:spPr>
          <a:xfrm>
            <a:off x="9016200" y="2133000"/>
            <a:ext cx="2519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622440" y="362484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22440" y="4676040"/>
            <a:ext cx="2884320" cy="15598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79760" y="4669200"/>
            <a:ext cx="2883600" cy="156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01000" y="4669200"/>
            <a:ext cx="2883600" cy="156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379760" y="36288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8012160" y="36288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8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1383840" y="2113560"/>
            <a:ext cx="4567680" cy="139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ctr"/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972480" y="2113560"/>
            <a:ext cx="4563360" cy="140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1383840" y="3897000"/>
            <a:ext cx="4567680" cy="140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972480" y="3897000"/>
            <a:ext cx="4563360" cy="140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520" y="211356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623520" y="38970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225840" y="211356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8"/>
          <p:cNvSpPr>
            <a:spLocks noGrp="1"/>
          </p:cNvSpPr>
          <p:nvPr>
            <p:ph/>
          </p:nvPr>
        </p:nvSpPr>
        <p:spPr>
          <a:xfrm>
            <a:off x="6225840" y="3897000"/>
            <a:ext cx="647640" cy="90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3520" y="692640"/>
            <a:ext cx="7992000" cy="25614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ffffff"/>
                </a:solidFill>
                <a:latin typeface="Konfur Medium"/>
                <a:ea typeface="Arial"/>
              </a:rPr>
              <a:t>Зачем в ML нужны производная, GPU и алгоритмы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23880" y="4905720"/>
            <a:ext cx="4463280" cy="502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Lab Grotesque K"/>
                <a:ea typeface="Arial"/>
              </a:rPr>
              <a:t>Александр Панкратов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623880" y="5487480"/>
            <a:ext cx="4463280" cy="7596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700" spc="-1" strike="noStrike">
                <a:solidFill>
                  <a:schemeClr val="dk1"/>
                </a:solidFill>
                <a:latin typeface="Lab Grotesque K"/>
                <a:ea typeface="Arial"/>
              </a:rPr>
              <a:t>Разработчик машинного обучения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обсудим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4751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Чуть подробнее, чем это обычно принято, посмотрим как обучается нейросеть.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Для чего в точности дата-саентистам GPU, и не лучше ли Контуру купить чугунный мост вместо ML-серверов?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</a:rPr>
              <a:t>Где и зачем в МЛ встречается динамическое программирование.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Производная и её друзья</a:t>
            </a:r>
            <a:endParaRPr b="0" lang="en-US" sz="4400" spc="-1" strike="noStrike">
              <a:solidFill>
                <a:srgbClr val="ffffff"/>
              </a:solidFill>
              <a:latin typeface="Konfur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Заголовок слайда в одну строку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4751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Текст слайда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4751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47516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/>
          </p:nvPr>
        </p:nvSpPr>
        <p:spPr>
          <a:xfrm>
            <a:off x="623520" y="2025360"/>
            <a:ext cx="10944360" cy="421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360" cy="3931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853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10944360" cy="44402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360" cy="1079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Тheme Kontur</Template>
  <TotalTime>1506</TotalTime>
  <Application>LibreOffice/24.2.5.2$Linux_X86_64 LibreOffice_project/420$Build-2</Application>
  <AppVersion>15.0000</AppVersion>
  <Words>63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  <dc:description/>
  <dc:language>en-US</dc:language>
  <cp:lastModifiedBy/>
  <dcterms:modified xsi:type="dcterms:W3CDTF">2024-09-20T12:06:22Z</dcterms:modified>
  <cp:revision>287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